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96" r:id="rId4"/>
    <p:sldId id="293" r:id="rId5"/>
    <p:sldId id="294" r:id="rId6"/>
    <p:sldId id="295" r:id="rId7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F0AEB-9341-46E0-B007-527F4E83CBDE}" type="datetimeFigureOut">
              <a:rPr lang="ro-RO" smtClean="0"/>
              <a:pPr/>
              <a:t>16.05.2012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63987-3E9C-4B20-99C8-5B4BAC9C0A8D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855905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8EF9C-3065-4E0A-9875-F712DC636CCD}" type="datetimeFigureOut">
              <a:rPr lang="ro-RO" smtClean="0"/>
              <a:pPr/>
              <a:t>16.05.2012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91667-2819-463E-A901-A0F19B38DA49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3453137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5" name="Substituent antet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ubstituent ante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ubstituent ante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4" name="Substituent ante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4" name="Substituent ante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4" name="Substituent ante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unghi drep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ă liberă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ă liberă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ă liberă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drep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5F9FF3-12A5-48DF-BD32-CEAE7DCE40BC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2823C0-C750-4A74-84F0-AF72EF7D305B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A69422-4C3F-460B-95F4-FB7D6A1F2E64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FD47E-855E-45F0-9334-B9886E8BD58E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Titlu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2C5E58-73F9-4526-AF6A-6E1C08DE1051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În zigzag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În zigzag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105D96-C758-4C92-8219-6DA51DD0D14A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3B4B0F-7BC8-4DA8-A83C-97CB4130D88E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0EF16-30E7-4002-AF22-BE876C7F81C0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6" name="Titlu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490CD-F8D7-4E1B-9474-0120B92AACFA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C1004E-E4FE-4316-8FD4-5C6AABADC7BB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92FA71-A85B-4FD1-81CD-67953326AF37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ă liberă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unghi drep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drep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În zigzag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În zigzag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ă liberă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ă liberă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unghi drep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drep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6C49136-B18C-4364-B52A-43C66EDD36D9}" type="datetime1">
              <a:rPr lang="ro-RO" smtClean="0"/>
              <a:pPr/>
              <a:t>16.05.2012</a:t>
            </a:fld>
            <a:endParaRPr lang="ro-RO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EECBB24-203D-4E90-9B3D-A9DCCF95694F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 descr="antet TIC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16632"/>
            <a:ext cx="8424936" cy="1368152"/>
          </a:xfrm>
          <a:prstGeom prst="rect">
            <a:avLst/>
          </a:prstGeom>
        </p:spPr>
      </p:pic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521904" y="3717032"/>
            <a:ext cx="6172200" cy="1229522"/>
          </a:xfrm>
        </p:spPr>
        <p:txBody>
          <a:bodyPr>
            <a:normAutofit fontScale="90000"/>
          </a:bodyPr>
          <a:lstStyle/>
          <a:p>
            <a:pPr lvl="0" algn="ctr"/>
            <a:r>
              <a:rPr lang="it-IT" sz="2200" b="1" dirty="0" smtClean="0"/>
              <a:t/>
            </a:r>
            <a:br>
              <a:rPr lang="it-IT" sz="2200" b="1" dirty="0" smtClean="0"/>
            </a:br>
            <a:r>
              <a:rPr lang="it-IT" sz="2200" b="1" dirty="0"/>
              <a:t/>
            </a:r>
            <a:br>
              <a:rPr lang="it-IT" sz="2200" b="1" dirty="0"/>
            </a:br>
            <a:r>
              <a:rPr lang="it-IT" sz="2200" b="1" dirty="0" smtClean="0"/>
              <a:t/>
            </a:r>
            <a:br>
              <a:rPr lang="it-IT" sz="2200" b="1" dirty="0" smtClean="0"/>
            </a:br>
            <a:r>
              <a:rPr lang="it-IT" sz="2200" b="1" dirty="0"/>
              <a:t/>
            </a:r>
            <a:br>
              <a:rPr lang="it-IT" sz="2200" b="1" dirty="0"/>
            </a:br>
            <a:r>
              <a:rPr lang="ro-RO" sz="2200" b="1" dirty="0" smtClean="0"/>
              <a:t/>
            </a:r>
            <a:br>
              <a:rPr lang="ro-RO" sz="2200" b="1" dirty="0" smtClean="0"/>
            </a:br>
            <a:r>
              <a:rPr lang="ro-RO" sz="2200" dirty="0" smtClean="0"/>
              <a:t/>
            </a:r>
            <a:br>
              <a:rPr lang="ro-RO" sz="2200" dirty="0" smtClean="0"/>
            </a:br>
            <a:r>
              <a:rPr lang="ro-RO" sz="2200" dirty="0" smtClean="0"/>
              <a:t/>
            </a:r>
            <a:br>
              <a:rPr lang="ro-RO" sz="2200" dirty="0" smtClean="0"/>
            </a:br>
            <a:r>
              <a:rPr lang="ro-RO" sz="2200" dirty="0" smtClean="0"/>
              <a:t/>
            </a:r>
            <a:br>
              <a:rPr lang="ro-RO" sz="2200" dirty="0" smtClean="0"/>
            </a:br>
            <a:r>
              <a:rPr lang="ro-RO" sz="2200" dirty="0" smtClean="0"/>
              <a:t/>
            </a:r>
            <a:br>
              <a:rPr lang="ro-RO" sz="2200" dirty="0" smtClean="0"/>
            </a:br>
            <a:r>
              <a:rPr lang="ro-RO" sz="2200" dirty="0" smtClean="0"/>
              <a:t/>
            </a:r>
            <a:br>
              <a:rPr lang="ro-RO" sz="2200" dirty="0" smtClean="0"/>
            </a:br>
            <a:r>
              <a:rPr lang="ro-RO" sz="2200" dirty="0" smtClean="0"/>
              <a:t/>
            </a:r>
            <a:br>
              <a:rPr lang="ro-RO" sz="2200" dirty="0" smtClean="0"/>
            </a:br>
            <a:r>
              <a:rPr lang="ro-RO" sz="4000" dirty="0" smtClean="0"/>
              <a:t>Instrumente TIC</a:t>
            </a:r>
            <a:r>
              <a:rPr lang="ro-RO" sz="2000" dirty="0" smtClean="0"/>
              <a:t/>
            </a:r>
            <a:br>
              <a:rPr lang="ro-RO" sz="2000" dirty="0" smtClean="0"/>
            </a:br>
            <a:r>
              <a:rPr lang="ro-RO" sz="2200" b="1" dirty="0" smtClean="0"/>
              <a:t/>
            </a:r>
            <a:br>
              <a:rPr lang="ro-RO" sz="2200" b="1" dirty="0" smtClean="0"/>
            </a:br>
            <a:r>
              <a:rPr lang="ro-RO" dirty="0"/>
              <a:t/>
            </a:r>
            <a:br>
              <a:rPr lang="ro-RO" dirty="0"/>
            </a:br>
            <a:r>
              <a:rPr lang="en-US" cap="all" dirty="0"/>
              <a:t> </a:t>
            </a:r>
            <a:r>
              <a:rPr lang="ro-RO" dirty="0"/>
              <a:t/>
            </a:r>
            <a:br>
              <a:rPr lang="ro-RO" dirty="0"/>
            </a:br>
            <a:r>
              <a:rPr lang="ro-RO" sz="2200" dirty="0"/>
              <a:t/>
            </a:r>
            <a:br>
              <a:rPr lang="ro-RO" sz="2200" dirty="0"/>
            </a:br>
            <a:endParaRPr lang="ro-RO" sz="2200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ctr"/>
            <a:endParaRPr lang="ro-RO" sz="3200" b="1" cap="all" dirty="0" smtClean="0"/>
          </a:p>
          <a:p>
            <a:pPr marL="0" marR="64008" lvl="4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o-RO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Sisteme de management al conţinutului</a:t>
            </a:r>
          </a:p>
          <a:p>
            <a:pPr marL="0" marR="64008" lvl="4">
              <a:spcBef>
                <a:spcPts val="400"/>
              </a:spcBef>
              <a:buClr>
                <a:schemeClr val="accent1"/>
              </a:buClr>
              <a:buSzPct val="68000"/>
            </a:pPr>
            <a:endParaRPr lang="ro-RO" sz="3200" b="1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stituent conținut 6"/>
          <p:cNvSpPr>
            <a:spLocks noGrp="1"/>
          </p:cNvSpPr>
          <p:nvPr>
            <p:ph idx="1"/>
          </p:nvPr>
        </p:nvSpPr>
        <p:spPr>
          <a:xfrm>
            <a:off x="533330" y="1916832"/>
            <a:ext cx="8478688" cy="4032448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o-RO" sz="4000" b="1" dirty="0" smtClean="0"/>
              <a:t>Sisteme de management al conţinutului</a:t>
            </a:r>
            <a:r>
              <a:rPr lang="en-US" sz="4000" dirty="0" smtClean="0"/>
              <a:t> (</a:t>
            </a:r>
            <a:r>
              <a:rPr lang="en-US" sz="4000" i="1" dirty="0" smtClean="0"/>
              <a:t>Learning content management system- LCMS</a:t>
            </a:r>
            <a:r>
              <a:rPr lang="en-US" sz="4000" dirty="0" smtClean="0"/>
              <a:t>)</a:t>
            </a:r>
            <a:r>
              <a:rPr lang="ro-RO" sz="4000" dirty="0" smtClean="0"/>
              <a:t> - </a:t>
            </a:r>
            <a:r>
              <a:rPr lang="en-US" sz="4000" dirty="0" err="1" smtClean="0"/>
              <a:t>reprezintă</a:t>
            </a:r>
            <a:r>
              <a:rPr lang="en-US" sz="4000" dirty="0" smtClean="0"/>
              <a:t> </a:t>
            </a:r>
            <a:r>
              <a:rPr lang="en-US" sz="4000" dirty="0" err="1" smtClean="0"/>
              <a:t>aplicaţii</a:t>
            </a:r>
            <a:r>
              <a:rPr lang="en-US" sz="4000" dirty="0" smtClean="0"/>
              <a:t> software </a:t>
            </a:r>
            <a:r>
              <a:rPr lang="en-US" sz="4000" dirty="0" err="1" smtClean="0"/>
              <a:t>pentru</a:t>
            </a:r>
            <a:r>
              <a:rPr lang="en-US" sz="4000" dirty="0" smtClean="0"/>
              <a:t> </a:t>
            </a:r>
            <a:r>
              <a:rPr lang="en-US" sz="4000" dirty="0" err="1" smtClean="0"/>
              <a:t>dezvoltarea</a:t>
            </a:r>
            <a:r>
              <a:rPr lang="en-US" sz="4000" dirty="0" smtClean="0"/>
              <a:t> </a:t>
            </a:r>
            <a:r>
              <a:rPr lang="en-US" sz="4000" dirty="0" err="1" smtClean="0"/>
              <a:t>managementul</a:t>
            </a:r>
            <a:r>
              <a:rPr lang="en-US" sz="4000" dirty="0" smtClean="0"/>
              <a:t> </a:t>
            </a:r>
            <a:r>
              <a:rPr lang="en-US" sz="4000" dirty="0" err="1" smtClean="0"/>
              <a:t>şi</a:t>
            </a:r>
            <a:r>
              <a:rPr lang="en-US" sz="4000" dirty="0" smtClean="0"/>
              <a:t> </a:t>
            </a:r>
            <a:r>
              <a:rPr lang="en-US" sz="4000" dirty="0" err="1" smtClean="0"/>
              <a:t>publicarea</a:t>
            </a:r>
            <a:r>
              <a:rPr lang="en-US" sz="4000" dirty="0" smtClean="0"/>
              <a:t> </a:t>
            </a:r>
            <a:r>
              <a:rPr lang="en-US" sz="4000" dirty="0" err="1" smtClean="0"/>
              <a:t>ulterioară</a:t>
            </a:r>
            <a:r>
              <a:rPr lang="en-US" sz="4000" dirty="0" smtClean="0"/>
              <a:t> a </a:t>
            </a:r>
            <a:r>
              <a:rPr lang="en-US" sz="4000" dirty="0" err="1" smtClean="0"/>
              <a:t>resurselor</a:t>
            </a:r>
            <a:r>
              <a:rPr lang="en-US" sz="4000" dirty="0" smtClean="0"/>
              <a:t> </a:t>
            </a:r>
            <a:r>
              <a:rPr lang="en-US" sz="4000" dirty="0" err="1" smtClean="0"/>
              <a:t>educaţionale</a:t>
            </a:r>
            <a:r>
              <a:rPr lang="en-US" sz="4000" dirty="0" smtClean="0"/>
              <a:t> (</a:t>
            </a:r>
            <a:r>
              <a:rPr lang="en-US" sz="4000" dirty="0" err="1" smtClean="0"/>
              <a:t>conţinuturilor</a:t>
            </a:r>
            <a:r>
              <a:rPr lang="en-US" sz="4000" dirty="0" smtClean="0"/>
              <a:t>)  </a:t>
            </a:r>
            <a:r>
              <a:rPr lang="en-US" sz="4000" dirty="0" err="1" smtClean="0"/>
              <a:t>prin</a:t>
            </a:r>
            <a:r>
              <a:rPr lang="en-US" sz="4000" dirty="0" smtClean="0"/>
              <a:t> </a:t>
            </a:r>
            <a:r>
              <a:rPr lang="en-US" sz="4000" dirty="0" err="1" smtClean="0"/>
              <a:t>intermediul</a:t>
            </a:r>
            <a:r>
              <a:rPr lang="en-US" sz="4000" dirty="0" smtClean="0"/>
              <a:t> LMS. Un LCMS </a:t>
            </a:r>
            <a:r>
              <a:rPr lang="en-US" sz="4000" dirty="0" err="1" smtClean="0"/>
              <a:t>este</a:t>
            </a:r>
            <a:r>
              <a:rPr lang="en-US" sz="4000" dirty="0" smtClean="0"/>
              <a:t> un </a:t>
            </a:r>
            <a:r>
              <a:rPr lang="en-US" sz="4000" dirty="0" err="1" smtClean="0"/>
              <a:t>mediu</a:t>
            </a:r>
            <a:r>
              <a:rPr lang="en-US" sz="4000" dirty="0" smtClean="0"/>
              <a:t> </a:t>
            </a:r>
            <a:r>
              <a:rPr lang="en-US" sz="4000" dirty="0" err="1" smtClean="0"/>
              <a:t>comun</a:t>
            </a:r>
            <a:r>
              <a:rPr lang="en-US" sz="4000" dirty="0" smtClean="0"/>
              <a:t>, </a:t>
            </a:r>
            <a:r>
              <a:rPr lang="en-US" sz="4000" dirty="0" err="1" smtClean="0"/>
              <a:t>în</a:t>
            </a:r>
            <a:r>
              <a:rPr lang="en-US" sz="4000" dirty="0" smtClean="0"/>
              <a:t> care </a:t>
            </a:r>
            <a:r>
              <a:rPr lang="en-US" sz="4000" dirty="0" err="1" smtClean="0"/>
              <a:t>creatorii</a:t>
            </a:r>
            <a:r>
              <a:rPr lang="en-US" sz="4000" dirty="0" smtClean="0"/>
              <a:t> de </a:t>
            </a:r>
            <a:r>
              <a:rPr lang="en-US" sz="4000" dirty="0" err="1" smtClean="0"/>
              <a:t>conţinuturi</a:t>
            </a:r>
            <a:r>
              <a:rPr lang="en-US" sz="4000" dirty="0" smtClean="0"/>
              <a:t> pot </a:t>
            </a:r>
            <a:r>
              <a:rPr lang="en-US" sz="4000" dirty="0" err="1" smtClean="0"/>
              <a:t>elabora</a:t>
            </a:r>
            <a:r>
              <a:rPr lang="en-US" sz="4000" dirty="0" smtClean="0"/>
              <a:t>, </a:t>
            </a:r>
            <a:r>
              <a:rPr lang="en-US" sz="4000" dirty="0" err="1" smtClean="0"/>
              <a:t>stoca</a:t>
            </a:r>
            <a:r>
              <a:rPr lang="en-US" sz="4000" dirty="0" smtClean="0"/>
              <a:t>, </a:t>
            </a:r>
            <a:r>
              <a:rPr lang="en-US" sz="4000" dirty="0" err="1" smtClean="0"/>
              <a:t>reutiliza</a:t>
            </a:r>
            <a:r>
              <a:rPr lang="en-US" sz="4000" dirty="0" smtClean="0"/>
              <a:t>, </a:t>
            </a:r>
            <a:r>
              <a:rPr lang="en-US" sz="4000" dirty="0" err="1" smtClean="0"/>
              <a:t>gestiona</a:t>
            </a:r>
            <a:r>
              <a:rPr lang="en-US" sz="4000" dirty="0" smtClean="0"/>
              <a:t> </a:t>
            </a:r>
            <a:r>
              <a:rPr lang="en-US" sz="4000" dirty="0" err="1" smtClean="0"/>
              <a:t>şi</a:t>
            </a:r>
            <a:r>
              <a:rPr lang="en-US" sz="4000" dirty="0" smtClean="0"/>
              <a:t> </a:t>
            </a:r>
            <a:r>
              <a:rPr lang="en-US" sz="4000" dirty="0" err="1" smtClean="0"/>
              <a:t>livra</a:t>
            </a:r>
            <a:r>
              <a:rPr lang="en-US" sz="4000" dirty="0" smtClean="0"/>
              <a:t> </a:t>
            </a:r>
            <a:r>
              <a:rPr lang="en-US" sz="4000" dirty="0" err="1" smtClean="0"/>
              <a:t>conţinuturi</a:t>
            </a:r>
            <a:r>
              <a:rPr lang="en-US" sz="4000" dirty="0" smtClean="0"/>
              <a:t> de </a:t>
            </a:r>
            <a:r>
              <a:rPr lang="en-US" sz="4000" dirty="0" err="1" smtClean="0"/>
              <a:t>învăţare</a:t>
            </a:r>
            <a:r>
              <a:rPr lang="en-US" sz="4000" dirty="0" smtClean="0"/>
              <a:t> </a:t>
            </a:r>
            <a:r>
              <a:rPr lang="en-US" sz="4000" dirty="0" err="1" smtClean="0"/>
              <a:t>prin</a:t>
            </a:r>
            <a:r>
              <a:rPr lang="en-US" sz="4000" dirty="0" smtClean="0"/>
              <a:t> </a:t>
            </a:r>
            <a:r>
              <a:rPr lang="en-US" sz="4000" dirty="0" err="1" smtClean="0"/>
              <a:t>intermediul</a:t>
            </a:r>
            <a:r>
              <a:rPr lang="en-US" sz="4000" dirty="0" smtClean="0"/>
              <a:t> </a:t>
            </a:r>
            <a:r>
              <a:rPr lang="en-US" sz="4000" dirty="0" err="1" smtClean="0"/>
              <a:t>unui</a:t>
            </a:r>
            <a:r>
              <a:rPr lang="en-US" sz="4000" dirty="0" smtClean="0"/>
              <a:t> </a:t>
            </a:r>
            <a:r>
              <a:rPr lang="en-US" sz="4000" dirty="0" err="1" smtClean="0"/>
              <a:t>depozit</a:t>
            </a:r>
            <a:r>
              <a:rPr lang="en-US" sz="4000" dirty="0" smtClean="0"/>
              <a:t> central. </a:t>
            </a:r>
            <a:endParaRPr lang="ro-RO" sz="4000" dirty="0" smtClean="0"/>
          </a:p>
          <a:p>
            <a:pPr algn="just">
              <a:lnSpc>
                <a:spcPct val="90000"/>
              </a:lnSpc>
              <a:buNone/>
            </a:pPr>
            <a:endParaRPr lang="ro-RO" sz="4000" dirty="0" smtClean="0"/>
          </a:p>
          <a:p>
            <a:pPr algn="just">
              <a:lnSpc>
                <a:spcPct val="170000"/>
              </a:lnSpc>
            </a:pPr>
            <a:r>
              <a:rPr lang="en-US" sz="4000" dirty="0" smtClean="0"/>
              <a:t>permit:  </a:t>
            </a:r>
            <a:r>
              <a:rPr lang="en-US" sz="4000" dirty="0" err="1" smtClean="0"/>
              <a:t>coordonarea</a:t>
            </a:r>
            <a:r>
              <a:rPr lang="en-US" sz="4000" dirty="0" smtClean="0"/>
              <a:t> online a  </a:t>
            </a:r>
            <a:r>
              <a:rPr lang="en-US" sz="4000" dirty="0" err="1" smtClean="0"/>
              <a:t>resurselor</a:t>
            </a:r>
            <a:r>
              <a:rPr lang="en-US" sz="4000" dirty="0" smtClean="0"/>
              <a:t> </a:t>
            </a:r>
            <a:r>
              <a:rPr lang="en-US" sz="4000" dirty="0" err="1" smtClean="0"/>
              <a:t>educaţionale</a:t>
            </a:r>
            <a:r>
              <a:rPr lang="en-US" sz="4000" dirty="0" smtClean="0"/>
              <a:t>; </a:t>
            </a:r>
            <a:r>
              <a:rPr lang="en-US" sz="4000" dirty="0" err="1" smtClean="0"/>
              <a:t>crearea</a:t>
            </a:r>
            <a:r>
              <a:rPr lang="en-US" sz="4000" dirty="0" smtClean="0"/>
              <a:t>, </a:t>
            </a:r>
            <a:r>
              <a:rPr lang="en-US" sz="4000" dirty="0" err="1" smtClean="0"/>
              <a:t>stocarea</a:t>
            </a:r>
            <a:r>
              <a:rPr lang="en-US" sz="4000" dirty="0" smtClean="0"/>
              <a:t>, </a:t>
            </a:r>
            <a:r>
              <a:rPr lang="en-US" sz="4000" dirty="0" err="1" smtClean="0"/>
              <a:t>asamblarea</a:t>
            </a:r>
            <a:r>
              <a:rPr lang="en-US" sz="4000" dirty="0" smtClean="0"/>
              <a:t> </a:t>
            </a:r>
            <a:r>
              <a:rPr lang="en-US" sz="4000" dirty="0" err="1" smtClean="0"/>
              <a:t>şi</a:t>
            </a:r>
            <a:r>
              <a:rPr lang="en-US" sz="4000" dirty="0" smtClean="0"/>
              <a:t> </a:t>
            </a:r>
            <a:r>
              <a:rPr lang="en-US" sz="4000" dirty="0" err="1" smtClean="0"/>
              <a:t>distribuirea</a:t>
            </a:r>
            <a:r>
              <a:rPr lang="en-US" sz="4000" dirty="0" smtClean="0"/>
              <a:t> </a:t>
            </a:r>
            <a:r>
              <a:rPr lang="en-US" sz="4000" dirty="0" err="1" smtClean="0"/>
              <a:t>obiectelor</a:t>
            </a:r>
            <a:r>
              <a:rPr lang="en-US" sz="4000" dirty="0" smtClean="0"/>
              <a:t> sub </a:t>
            </a:r>
            <a:r>
              <a:rPr lang="en-US" sz="4000" dirty="0" err="1" smtClean="0"/>
              <a:t>formă</a:t>
            </a:r>
            <a:r>
              <a:rPr lang="en-US" sz="4000" dirty="0" smtClean="0"/>
              <a:t> de </a:t>
            </a:r>
            <a:r>
              <a:rPr lang="en-US" sz="4000" dirty="0" err="1" smtClean="0"/>
              <a:t>obiecte</a:t>
            </a:r>
            <a:r>
              <a:rPr lang="en-US" sz="4000" dirty="0" smtClean="0"/>
              <a:t> de </a:t>
            </a:r>
            <a:r>
              <a:rPr lang="en-US" sz="4000" dirty="0" err="1" smtClean="0"/>
              <a:t>învăţare</a:t>
            </a:r>
            <a:r>
              <a:rPr lang="en-US" sz="4000" dirty="0" smtClean="0"/>
              <a:t>; </a:t>
            </a:r>
            <a:r>
              <a:rPr lang="en-US" sz="4000" dirty="0" err="1" smtClean="0"/>
              <a:t>adaptarea</a:t>
            </a:r>
            <a:r>
              <a:rPr lang="en-US" sz="4000" dirty="0" smtClean="0"/>
              <a:t> </a:t>
            </a:r>
            <a:r>
              <a:rPr lang="en-US" sz="4000" dirty="0" err="1" smtClean="0"/>
              <a:t>conţinuturilor</a:t>
            </a:r>
            <a:r>
              <a:rPr lang="en-US" sz="4000" dirty="0" smtClean="0"/>
              <a:t> la </a:t>
            </a:r>
            <a:r>
              <a:rPr lang="en-US" sz="4000" dirty="0" err="1" smtClean="0"/>
              <a:t>nevoile</a:t>
            </a:r>
            <a:r>
              <a:rPr lang="en-US" sz="4000" dirty="0" smtClean="0"/>
              <a:t> </a:t>
            </a:r>
            <a:r>
              <a:rPr lang="en-US" sz="4000" dirty="0" err="1" smtClean="0"/>
              <a:t>individuale</a:t>
            </a:r>
            <a:r>
              <a:rPr lang="en-US" sz="4000" dirty="0" smtClean="0"/>
              <a:t>, </a:t>
            </a:r>
            <a:r>
              <a:rPr lang="en-US" sz="4000" dirty="0" err="1" smtClean="0"/>
              <a:t>accesibile</a:t>
            </a:r>
            <a:r>
              <a:rPr lang="en-US" sz="4000" dirty="0" smtClean="0"/>
              <a:t> </a:t>
            </a:r>
            <a:r>
              <a:rPr lang="en-US" sz="4000" dirty="0" err="1" smtClean="0"/>
              <a:t>tuturor</a:t>
            </a:r>
            <a:r>
              <a:rPr lang="en-US" sz="4000" dirty="0" smtClean="0"/>
              <a:t> </a:t>
            </a:r>
            <a:r>
              <a:rPr lang="en-US" sz="4000" dirty="0" err="1" smtClean="0"/>
              <a:t>elevilor</a:t>
            </a:r>
            <a:r>
              <a:rPr lang="en-US" sz="4000" dirty="0" smtClean="0"/>
              <a:t>.  </a:t>
            </a:r>
            <a:endParaRPr lang="ro-RO" sz="4000" dirty="0" smtClean="0"/>
          </a:p>
          <a:p>
            <a:pPr lvl="0">
              <a:buNone/>
            </a:pPr>
            <a:endParaRPr lang="ro-RO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0"/>
            <a:ext cx="892899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7467600" cy="936104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Sisteme</a:t>
            </a:r>
            <a:r>
              <a:rPr lang="en-US" sz="2800" dirty="0" smtClean="0"/>
              <a:t> de management a</a:t>
            </a:r>
            <a:r>
              <a:rPr lang="ro-RO" sz="2800" dirty="0" smtClean="0"/>
              <a:t>l conţinutului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864096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stituent conținut 6"/>
          <p:cNvSpPr>
            <a:spLocks noGrp="1"/>
          </p:cNvSpPr>
          <p:nvPr>
            <p:ph idx="1"/>
          </p:nvPr>
        </p:nvSpPr>
        <p:spPr>
          <a:xfrm>
            <a:off x="694184" y="2780928"/>
            <a:ext cx="7467600" cy="2232248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o-RO" sz="3600" b="1" dirty="0" smtClean="0"/>
              <a:t>Google </a:t>
            </a:r>
            <a:r>
              <a:rPr lang="ro-RO" sz="3600" b="1" dirty="0" err="1" smtClean="0"/>
              <a:t>Docs</a:t>
            </a:r>
            <a:endParaRPr lang="ro-RO" sz="3600" b="1" dirty="0" smtClean="0"/>
          </a:p>
          <a:p>
            <a:pPr>
              <a:buNone/>
            </a:pPr>
            <a:endParaRPr lang="ro-RO" sz="3600" dirty="0" smtClean="0"/>
          </a:p>
          <a:p>
            <a:pPr lvl="0">
              <a:buFont typeface="Wingdings" pitchFamily="2" charset="2"/>
              <a:buChar char="v"/>
            </a:pPr>
            <a:r>
              <a:rPr lang="ro-RO" sz="3600" b="1" dirty="0" err="1" smtClean="0"/>
              <a:t>Wiki</a:t>
            </a:r>
            <a:endParaRPr lang="ro-RO" sz="3600" b="1" dirty="0" smtClean="0"/>
          </a:p>
          <a:p>
            <a:pPr lvl="0">
              <a:buNone/>
            </a:pPr>
            <a:endParaRPr lang="ro-RO" dirty="0" smtClean="0"/>
          </a:p>
          <a:p>
            <a:endParaRPr lang="en-US" dirty="0" smtClean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7467600" cy="936104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Sisteme</a:t>
            </a:r>
            <a:r>
              <a:rPr lang="en-US" sz="2800" dirty="0" smtClean="0"/>
              <a:t> de management a</a:t>
            </a:r>
            <a:r>
              <a:rPr lang="ro-RO" sz="2800" dirty="0" smtClean="0"/>
              <a:t>l conţinutului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3" algn="l" rtl="0">
              <a:spcBef>
                <a:spcPct val="0"/>
              </a:spcBef>
            </a:pPr>
            <a:r>
              <a:rPr lang="ro-RO" sz="2400" b="1" dirty="0" smtClean="0"/>
              <a:t/>
            </a:r>
            <a:br>
              <a:rPr lang="ro-RO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700" b="1" kern="1200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Sisteme</a:t>
            </a:r>
            <a:r>
              <a:rPr lang="en-US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de management a</a:t>
            </a:r>
            <a:r>
              <a:rPr lang="ro-RO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l conţinutului </a:t>
            </a:r>
            <a:br>
              <a:rPr lang="ro-RO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o-RO" sz="4400" b="1" kern="1200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Wiki</a:t>
            </a:r>
            <a:r>
              <a:rPr lang="ro-RO" sz="3600" b="1" dirty="0" smtClean="0"/>
              <a:t/>
            </a:r>
            <a:br>
              <a:rPr lang="ro-RO" sz="3600" b="1" dirty="0" smtClean="0"/>
            </a:br>
            <a:r>
              <a:rPr lang="ro-RO" sz="3600" b="1" dirty="0" smtClean="0"/>
              <a:t/>
            </a:r>
            <a:br>
              <a:rPr lang="ro-RO" sz="3600" b="1" dirty="0" smtClean="0"/>
            </a:br>
            <a:r>
              <a:rPr lang="ro-RO" sz="3600" b="1" dirty="0" smtClean="0"/>
              <a:t/>
            </a:r>
            <a:br>
              <a:rPr lang="ro-RO" sz="3600" b="1" dirty="0" smtClean="0"/>
            </a:br>
            <a:endParaRPr lang="ro-RO" sz="3600" dirty="0"/>
          </a:p>
        </p:txBody>
      </p:sp>
      <p:sp>
        <p:nvSpPr>
          <p:cNvPr id="5" name="Substituent conținut 4"/>
          <p:cNvSpPr>
            <a:spLocks noGrp="1"/>
          </p:cNvSpPr>
          <p:nvPr>
            <p:ph idx="1"/>
          </p:nvPr>
        </p:nvSpPr>
        <p:spPr>
          <a:xfrm>
            <a:off x="179512" y="2023288"/>
            <a:ext cx="2800094" cy="484176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o-RO" sz="1800" dirty="0" smtClean="0"/>
              <a:t>este o aplicație care permite crearea unui site web al cărui conținut este creat în colaborare de către utilizatori, păstrând versiunile</a:t>
            </a:r>
            <a:r>
              <a:rPr lang="en-US" sz="1800" dirty="0" smtClean="0"/>
              <a:t> </a:t>
            </a:r>
            <a:r>
              <a:rPr lang="ro-RO" sz="1800" dirty="0" smtClean="0"/>
              <a:t>succesive</a:t>
            </a:r>
            <a:r>
              <a:rPr lang="ro-RO" dirty="0" smtClean="0"/>
              <a:t>.</a:t>
            </a:r>
          </a:p>
          <a:p>
            <a:endParaRPr lang="ro-R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606" y="1844824"/>
            <a:ext cx="6164394" cy="370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3" algn="l" rtl="0">
              <a:spcBef>
                <a:spcPct val="0"/>
              </a:spcBef>
            </a:pPr>
            <a:r>
              <a:rPr lang="ro-RO" sz="2400" b="1" dirty="0" smtClean="0"/>
              <a:t/>
            </a:r>
            <a:br>
              <a:rPr lang="ro-RO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700" b="1" kern="1200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Sisteme</a:t>
            </a:r>
            <a:r>
              <a:rPr lang="en-US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de management a</a:t>
            </a:r>
            <a:r>
              <a:rPr lang="ro-RO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l conţinutului </a:t>
            </a:r>
            <a:br>
              <a:rPr lang="ro-RO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o-RO" sz="4400" b="1" kern="1200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Wiki</a:t>
            </a:r>
            <a:r>
              <a:rPr lang="ro-RO" sz="3600" b="1" dirty="0" smtClean="0"/>
              <a:t/>
            </a:r>
            <a:br>
              <a:rPr lang="ro-RO" sz="3600" b="1" dirty="0" smtClean="0"/>
            </a:br>
            <a:r>
              <a:rPr lang="ro-RO" sz="3600" b="1" dirty="0" smtClean="0"/>
              <a:t/>
            </a:r>
            <a:br>
              <a:rPr lang="ro-RO" sz="3600" b="1" dirty="0" smtClean="0"/>
            </a:br>
            <a:r>
              <a:rPr lang="ro-RO" sz="3600" b="1" dirty="0" smtClean="0"/>
              <a:t/>
            </a:r>
            <a:br>
              <a:rPr lang="ro-RO" sz="3600" b="1" dirty="0" smtClean="0"/>
            </a:br>
            <a:endParaRPr lang="ro-RO" sz="3600" dirty="0"/>
          </a:p>
        </p:txBody>
      </p:sp>
      <p:sp>
        <p:nvSpPr>
          <p:cNvPr id="5" name="Substituent conținut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 smtClean="0"/>
          </a:p>
          <a:p>
            <a:r>
              <a:rPr lang="ro-RO" sz="2000" dirty="0" err="1" smtClean="0"/>
              <a:t>Wikispaces</a:t>
            </a:r>
            <a:r>
              <a:rPr lang="ro-RO" sz="2000" dirty="0" smtClean="0"/>
              <a:t> (</a:t>
            </a:r>
            <a:r>
              <a:rPr lang="ro-RO" sz="2000" u="sng" dirty="0" smtClean="0">
                <a:hlinkClick r:id="rId3"/>
              </a:rPr>
              <a:t>http://www.wikispaces.com/</a:t>
            </a:r>
            <a:r>
              <a:rPr lang="ro-RO" sz="2000" dirty="0" smtClean="0"/>
              <a:t>) are o interfață simplă, conține: </a:t>
            </a:r>
            <a:endParaRPr lang="en-US" sz="2000" dirty="0" smtClean="0"/>
          </a:p>
          <a:p>
            <a:endParaRPr lang="en-US" sz="2000" dirty="0" smtClean="0"/>
          </a:p>
          <a:p>
            <a:pPr lvl="2">
              <a:buFont typeface="Wingdings" pitchFamily="2" charset="2"/>
              <a:buChar char="q"/>
            </a:pPr>
            <a:r>
              <a:rPr lang="ro-RO" sz="2000" dirty="0" smtClean="0"/>
              <a:t>forum, </a:t>
            </a:r>
            <a:endParaRPr lang="en-US" sz="2000" dirty="0" smtClean="0"/>
          </a:p>
          <a:p>
            <a:pPr lvl="2">
              <a:buFont typeface="Wingdings" pitchFamily="2" charset="2"/>
              <a:buChar char="q"/>
            </a:pPr>
            <a:r>
              <a:rPr lang="ro-RO" sz="2000" dirty="0" smtClean="0"/>
              <a:t>inserare de fișiere, </a:t>
            </a:r>
            <a:endParaRPr lang="en-US" sz="2000" dirty="0" smtClean="0"/>
          </a:p>
          <a:p>
            <a:pPr lvl="2">
              <a:buFont typeface="Wingdings" pitchFamily="2" charset="2"/>
              <a:buChar char="q"/>
            </a:pPr>
            <a:r>
              <a:rPr lang="ro-RO" sz="2000" dirty="0" smtClean="0"/>
              <a:t>linkuri, </a:t>
            </a:r>
            <a:endParaRPr lang="en-US" sz="2000" dirty="0" smtClean="0"/>
          </a:p>
          <a:p>
            <a:pPr lvl="2">
              <a:buFont typeface="Wingdings" pitchFamily="2" charset="2"/>
              <a:buChar char="q"/>
            </a:pPr>
            <a:r>
              <a:rPr lang="ro-RO" sz="2000" dirty="0" smtClean="0"/>
              <a:t>imagini, </a:t>
            </a:r>
            <a:endParaRPr lang="en-US" sz="2000" dirty="0" smtClean="0"/>
          </a:p>
          <a:p>
            <a:pPr lvl="2">
              <a:buFont typeface="Wingdings" pitchFamily="2" charset="2"/>
              <a:buChar char="q"/>
            </a:pPr>
            <a:r>
              <a:rPr lang="ro-RO" sz="2000" dirty="0" smtClean="0"/>
              <a:t>statistici și </a:t>
            </a:r>
            <a:endParaRPr lang="en-US" sz="2000" dirty="0" smtClean="0"/>
          </a:p>
          <a:p>
            <a:pPr lvl="2">
              <a:buFont typeface="Wingdings" pitchFamily="2" charset="2"/>
              <a:buChar char="q"/>
            </a:pPr>
            <a:r>
              <a:rPr lang="ro-RO" sz="2000" dirty="0" smtClean="0"/>
              <a:t>un număr nelimitat de pagini. </a:t>
            </a:r>
          </a:p>
          <a:p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3" algn="l" rtl="0">
              <a:spcBef>
                <a:spcPct val="0"/>
              </a:spcBef>
            </a:pPr>
            <a:r>
              <a:rPr lang="ro-RO" sz="2400" b="1" dirty="0" smtClean="0"/>
              <a:t/>
            </a:r>
            <a:br>
              <a:rPr lang="ro-RO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700" b="1" kern="1200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Sisteme</a:t>
            </a:r>
            <a:r>
              <a:rPr lang="en-US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de management a</a:t>
            </a:r>
            <a:r>
              <a:rPr lang="ro-RO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l conţinutului </a:t>
            </a:r>
            <a:br>
              <a:rPr lang="ro-RO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2700" b="1" kern="12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o-RO" sz="4400" b="1" kern="1200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Wiki</a:t>
            </a:r>
            <a:r>
              <a:rPr lang="ro-RO" sz="3600" b="1" dirty="0" smtClean="0"/>
              <a:t/>
            </a:r>
            <a:br>
              <a:rPr lang="ro-RO" sz="3600" b="1" dirty="0" smtClean="0"/>
            </a:br>
            <a:r>
              <a:rPr lang="ro-RO" sz="3600" b="1" dirty="0" smtClean="0"/>
              <a:t/>
            </a:r>
            <a:br>
              <a:rPr lang="ro-RO" sz="3600" b="1" dirty="0" smtClean="0"/>
            </a:br>
            <a:r>
              <a:rPr lang="ro-RO" sz="3600" b="1" dirty="0" smtClean="0"/>
              <a:t/>
            </a:r>
            <a:br>
              <a:rPr lang="ro-RO" sz="3600" b="1" dirty="0" smtClean="0"/>
            </a:br>
            <a:endParaRPr lang="ro-RO" sz="3600" dirty="0"/>
          </a:p>
        </p:txBody>
      </p:sp>
      <p:sp>
        <p:nvSpPr>
          <p:cNvPr id="5" name="Substituent conținut 4"/>
          <p:cNvSpPr>
            <a:spLocks noGrp="1"/>
          </p:cNvSpPr>
          <p:nvPr>
            <p:ph idx="1"/>
          </p:nvPr>
        </p:nvSpPr>
        <p:spPr>
          <a:xfrm>
            <a:off x="323528" y="1700808"/>
            <a:ext cx="2232248" cy="4736169"/>
          </a:xfrm>
        </p:spPr>
        <p:txBody>
          <a:bodyPr numCol="1">
            <a:normAutofit/>
          </a:bodyPr>
          <a:lstStyle/>
          <a:p>
            <a:r>
              <a:rPr lang="ro-RO" sz="1600" dirty="0" smtClean="0"/>
              <a:t>Număr nelimitat de membri</a:t>
            </a:r>
          </a:p>
          <a:p>
            <a:pPr>
              <a:buNone/>
            </a:pPr>
            <a:r>
              <a:rPr lang="ro-RO" sz="1600" dirty="0" smtClean="0"/>
              <a:t> </a:t>
            </a:r>
          </a:p>
          <a:p>
            <a:r>
              <a:rPr lang="ro-RO" sz="1600" dirty="0" smtClean="0"/>
              <a:t> Număr nelimitat de pagini</a:t>
            </a:r>
          </a:p>
          <a:p>
            <a:pPr>
              <a:buNone/>
            </a:pPr>
            <a:r>
              <a:rPr lang="ro-RO" sz="1600" dirty="0" smtClean="0"/>
              <a:t> </a:t>
            </a:r>
          </a:p>
          <a:p>
            <a:r>
              <a:rPr lang="ro-RO" sz="1600" dirty="0" smtClean="0"/>
              <a:t> Spațiu de stocare de 2 GB </a:t>
            </a:r>
          </a:p>
          <a:p>
            <a:pPr>
              <a:buNone/>
            </a:pPr>
            <a:r>
              <a:rPr lang="ro-RO" sz="1600" dirty="0" smtClean="0"/>
              <a:t> </a:t>
            </a:r>
          </a:p>
          <a:p>
            <a:r>
              <a:rPr lang="ro-RO" sz="1600" dirty="0" smtClean="0"/>
              <a:t>Forum de discuții</a:t>
            </a:r>
          </a:p>
          <a:p>
            <a:pPr>
              <a:buNone/>
            </a:pPr>
            <a:r>
              <a:rPr lang="ro-RO" sz="1600" dirty="0" smtClean="0"/>
              <a:t> </a:t>
            </a:r>
          </a:p>
          <a:p>
            <a:r>
              <a:rPr lang="ro-RO" sz="1600" dirty="0" smtClean="0"/>
              <a:t>Asistență rapidă</a:t>
            </a:r>
          </a:p>
          <a:p>
            <a:pPr>
              <a:buNone/>
            </a:pPr>
            <a:endParaRPr lang="ro-RO" sz="1600" dirty="0" smtClean="0"/>
          </a:p>
          <a:p>
            <a:r>
              <a:rPr lang="ro-RO" sz="1600" dirty="0" smtClean="0"/>
              <a:t>Editor WYSIWYG </a:t>
            </a:r>
          </a:p>
          <a:p>
            <a:endParaRPr lang="ro-R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381" y="1734373"/>
            <a:ext cx="6094546" cy="3638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ență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urență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ență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809</TotalTime>
  <Words>107</Words>
  <Application>Microsoft Office PowerPoint</Application>
  <PresentationFormat>Expunere pe ecran (4:3)</PresentationFormat>
  <Paragraphs>35</Paragraphs>
  <Slides>6</Slides>
  <Notes>6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6</vt:i4>
      </vt:variant>
    </vt:vector>
  </HeadingPairs>
  <TitlesOfParts>
    <vt:vector size="7" baseType="lpstr">
      <vt:lpstr>Concurență</vt:lpstr>
      <vt:lpstr>           Instrumente TIC      </vt:lpstr>
      <vt:lpstr>Sisteme de management al conţinutului</vt:lpstr>
      <vt:lpstr>Sisteme de management al conţinutului</vt:lpstr>
      <vt:lpstr>     Sisteme de management al conţinutului  Wiki   </vt:lpstr>
      <vt:lpstr>     Sisteme de management al conţinutului  Wiki   </vt:lpstr>
      <vt:lpstr>     Sisteme de management al conţinutului   Wiki   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Suzi</dc:creator>
  <cp:lastModifiedBy>Unitate Scolara</cp:lastModifiedBy>
  <cp:revision>162</cp:revision>
  <dcterms:created xsi:type="dcterms:W3CDTF">2012-03-15T20:25:01Z</dcterms:created>
  <dcterms:modified xsi:type="dcterms:W3CDTF">2012-05-16T08:49:24Z</dcterms:modified>
</cp:coreProperties>
</file>